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303" r:id="rId9"/>
    <p:sldId id="310" r:id="rId10"/>
    <p:sldId id="309" r:id="rId11"/>
    <p:sldId id="306" r:id="rId12"/>
    <p:sldId id="311" r:id="rId13"/>
    <p:sldId id="312" r:id="rId14"/>
    <p:sldId id="31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3" autoAdjust="0"/>
    <p:restoredTop sz="87320" autoAdjust="0"/>
  </p:normalViewPr>
  <p:slideViewPr>
    <p:cSldViewPr snapToGrid="0">
      <p:cViewPr varScale="1">
        <p:scale>
          <a:sx n="108" d="100"/>
          <a:sy n="108" d="100"/>
        </p:scale>
        <p:origin x="52" y="8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6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43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20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5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04_concat_result.bm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Unsupervised Semantic Segmentation by Distilling Features Correspondences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82971-64A4-449F-A616-D6145654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06" r="-17" b="39195"/>
          <a:stretch/>
        </p:blipFill>
        <p:spPr>
          <a:xfrm>
            <a:off x="6353605" y="1858354"/>
            <a:ext cx="4878767" cy="2760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78AF4F-9663-4A45-9A27-2592A453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63" y="5050970"/>
            <a:ext cx="9220674" cy="463574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099F0E2-7A0C-4B6A-8211-936E11C0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8" y="2423188"/>
            <a:ext cx="4150336" cy="20116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Georgia" panose="02040502050405020303" pitchFamily="18" charset="0"/>
              </a:rPr>
              <a:t>KNN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ko-KR" sz="1400" dirty="0">
                <a:latin typeface="Georgia" panose="02040502050405020303" pitchFamily="18" charset="0"/>
              </a:rPr>
              <a:t>Self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1400" dirty="0">
                <a:latin typeface="Georgia" panose="02040502050405020303" pitchFamily="18" charset="0"/>
              </a:rPr>
              <a:t>Random image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Georgia" panose="02040502050405020303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7931EF-60C0-4C79-8D89-273448AF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" y="1858354"/>
            <a:ext cx="10268478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D1BB3-02BC-41EB-A7AA-8591D227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580" y="1207842"/>
            <a:ext cx="8534839" cy="4578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426A4-C8AC-4DF9-9F75-A69BE89B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86" y="5854648"/>
            <a:ext cx="10274828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7E4A3-45D0-4BF9-BC58-B5E42E0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27" y="2425825"/>
            <a:ext cx="8674546" cy="3333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FD2B4-B0E3-431E-9800-9EB61376E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6" y="663631"/>
            <a:ext cx="833162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9F533-824A-4F9D-A887-3515F7DE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9" y="1363406"/>
            <a:ext cx="8598342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hlinkClick r:id="rId4" action="ppaction://hlinkfile"/>
            <a:extLst>
              <a:ext uri="{FF2B5EF4-FFF2-40B4-BE49-F238E27FC236}">
                <a16:creationId xmlns:a16="http://schemas.microsoft.com/office/drawing/2014/main" id="{70C0BF10-EA4B-4C50-9319-71FF07E682F7}"/>
              </a:ext>
            </a:extLst>
          </p:cNvPr>
          <p:cNvSpPr txBox="1"/>
          <p:nvPr/>
        </p:nvSpPr>
        <p:spPr>
          <a:xfrm>
            <a:off x="9556955" y="64008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 image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1B7C4E-61DA-496B-B695-81A476F8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Necessary for effectively recognize and extract various and complex patterns from images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Manually labeling the data is too challenging and need much time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Automatically mask pattern areas and cluster similar patterns for use in anomaly detection training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Grouping similar patterns together for training is expected to enhance the performance of the anomaly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Optical flow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1-2. Correlation layer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1-3. Correlation volume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Unsupervised segments semantic patterns from unlabeled image data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Match the features using feature correspondences and segmentation correspondences between images.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Learns from a variety of patterns and situations through KNN correlations, self-correlations, and random image correlations.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STEGO achieves SOTA performance on both the </a:t>
            </a:r>
            <a:r>
              <a:rPr lang="en-US" altLang="ko-KR" dirty="0" err="1">
                <a:latin typeface="Georgia" panose="02040502050405020303" pitchFamily="18" charset="0"/>
              </a:rPr>
              <a:t>CocoStuff</a:t>
            </a:r>
            <a:r>
              <a:rPr lang="en-US" altLang="ko-KR" dirty="0">
                <a:latin typeface="Georgia" panose="02040502050405020303" pitchFamily="18" charset="0"/>
              </a:rPr>
              <a:t> (+14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 and Cityscapes (+9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18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FD1316-4B12-4231-8C78-84C3671F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18" y="1411668"/>
            <a:ext cx="8572563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E165-5612-4198-87D3-D8F17AA4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007" y="2918562"/>
            <a:ext cx="2933851" cy="8255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𝑐h𝑤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c-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th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 channel feature value of image 1 and image 2 of each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h𝑤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L2 norm value of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correspondences tensor between feature map f and g</a:t>
                </a:r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  <a:blipFill>
                <a:blip r:embed="rId6"/>
                <a:stretch>
                  <a:fillRect l="-267" t="-2165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44376D6-1E95-400F-8DB7-B37C31EB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2091"/>
            <a:ext cx="10268478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4924DF-BFE0-4F44-ABA6-A37559E1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95" y="2159221"/>
            <a:ext cx="5150115" cy="8064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Segmentation Correspondences tensor between feature map f and g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bias, by subtracting certain value to F, adjust correlation value</a:t>
                </a:r>
              </a:p>
            </p:txBody>
          </p:sp>
        </mc:Choice>
        <mc:Fallback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  <a:blipFill>
                <a:blip r:embed="rId6"/>
                <a:stretch>
                  <a:fillRect l="-13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C569EFD-9DCB-4660-9CBD-614D2FEA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90" y="4368019"/>
            <a:ext cx="5770364" cy="2030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ABC064-CF49-457D-9ADD-DD40DCA2A55B}"/>
              </a:ext>
            </a:extLst>
          </p:cNvPr>
          <p:cNvSpPr/>
          <p:nvPr/>
        </p:nvSpPr>
        <p:spPr>
          <a:xfrm>
            <a:off x="6737063" y="5178884"/>
            <a:ext cx="2701904" cy="471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D7820-F96C-4B82-8583-56785B1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8353"/>
            <a:ext cx="10268478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402</Words>
  <Application>Microsoft Office PowerPoint</Application>
  <PresentationFormat>와이드스크린</PresentationFormat>
  <Paragraphs>75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Cambria Math</vt:lpstr>
      <vt:lpstr>Georgia</vt:lpstr>
      <vt:lpstr>Office 테마</vt:lpstr>
      <vt:lpstr>Unsupervised Semantic Segmentation by Distilling Features Correspondences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364</cp:revision>
  <dcterms:created xsi:type="dcterms:W3CDTF">2023-09-03T23:41:12Z</dcterms:created>
  <dcterms:modified xsi:type="dcterms:W3CDTF">2024-05-06T08:27:27Z</dcterms:modified>
  <cp:version/>
</cp:coreProperties>
</file>